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0" r:id="rId38"/>
    <p:sldId id="292" r:id="rId39"/>
    <p:sldId id="293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D4BA5B-32B3-4B2D-95A9-23E6E0E95F14}">
          <p14:sldIdLst>
            <p14:sldId id="256"/>
            <p14:sldId id="274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0"/>
            <p14:sldId id="292"/>
            <p14:sldId id="293"/>
            <p14:sldId id="295"/>
            <p14:sldId id="296"/>
            <p14:sldId id="297"/>
            <p14:sldId id="298"/>
            <p14:sldId id="299"/>
          </p14:sldIdLst>
        </p14:section>
        <p14:section name="Untitled Section" id="{CC9EE21F-CFE6-4019-B6DB-9BE57931426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hruv-IGI/Omnifoods.gi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18B2-26B5-4FB4-8827-8AC0CDFD55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Website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A776E-62F5-4B42-95F9-80FF8BD053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By:- Dhruv </a:t>
            </a:r>
            <a:r>
              <a:rPr lang="en-IN" dirty="0" err="1"/>
              <a:t>varshney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9610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69EC-E05A-462C-A255-D555C2E7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322DD4-B9D9-4812-83FF-A0F82874A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571" y="2336800"/>
            <a:ext cx="7314834" cy="359886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418D6-0D2E-4CE0-B194-6EB8942F8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392"/>
            <a:ext cx="12192000" cy="601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4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9D82-52EE-4E6E-AFA2-7E5A3849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8B9AF6-5739-4CDE-9165-6C488A90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42" y="2336800"/>
            <a:ext cx="7305691" cy="359886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29E274-0E0A-4E26-8C63-63EB71D6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044"/>
            <a:ext cx="12192000" cy="60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6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6C92-BEF3-481F-80B6-AB9968F2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BE439-94F0-4205-8B3A-E58BF8C0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0F556-27DA-4657-BAD1-0B37666E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583"/>
            <a:ext cx="12192000" cy="602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D97F-6E57-4592-AA94-253DBC0C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77AC-DD2D-4CEE-AB18-CF0F2A4C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453EA-D8D3-4B00-9510-803DA7E4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30"/>
            <a:ext cx="12192000" cy="60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6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D3B0-5B42-4CB4-AEE2-F9C66F4A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B5A1-27FF-4EB7-B03E-FA372D12B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14701-29C2-4746-B3A3-13BB2DF6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824"/>
            <a:ext cx="12192000" cy="60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1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F85B-B5C4-4600-8AB2-835CB9C8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ACA2-87EE-40F2-A25A-981AA501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026C8-F063-43BF-8D95-D5325C94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770"/>
            <a:ext cx="12192000" cy="602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B675-0DAD-4A9A-83DC-3EC96B55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A7AFB-607C-4C7E-AF4C-61F3D8EE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BE2C7-EA8A-44C0-BDFB-D8508D76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858"/>
            <a:ext cx="12192000" cy="59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59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F08A-930B-4292-A29A-0374B997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1EF86-9688-49ED-B9EC-E9924B6AC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E4C1F-BE1E-44E0-B62B-FCD14C83D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141"/>
            <a:ext cx="12192000" cy="60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3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1FA4-4DDC-4681-ACCE-ABCEF5B7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A7FD9-F7A4-4458-95C0-56150E9A5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7780A-992F-4195-A5E1-CFD3E82F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194"/>
            <a:ext cx="12192000" cy="60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8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8394B2-4C0B-4A61-AEAF-0A1703D98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832321"/>
            <a:ext cx="8144134" cy="1373070"/>
          </a:xfrm>
        </p:spPr>
        <p:txBody>
          <a:bodyPr/>
          <a:lstStyle/>
          <a:p>
            <a:r>
              <a:rPr lang="en-US" dirty="0"/>
              <a:t>3 Languages of the </a:t>
            </a:r>
            <a:br>
              <a:rPr lang="en-US" dirty="0"/>
            </a:br>
            <a:r>
              <a:rPr lang="en-US" dirty="0"/>
              <a:t>Front-End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FCFC07-6581-4621-B776-8E3FB1372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946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18B2-26B5-4FB4-8827-8AC0CDFD5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251" y="2841285"/>
            <a:ext cx="8144134" cy="1373070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IN" dirty="0" err="1"/>
              <a:t>ront</a:t>
            </a:r>
            <a:r>
              <a:rPr lang="en-IN" dirty="0"/>
              <a:t>-End vs Back-End 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A776E-62F5-4B42-95F9-80FF8BD05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1191310" y="4313358"/>
            <a:ext cx="133475" cy="142101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8546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3D68-1112-4755-9F8B-7D0702C9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EE6E-860E-4D84-8DA3-1D18FE24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4F31B-0227-4E3B-8467-6C2B7E62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965"/>
            <a:ext cx="12192000" cy="60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67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2EAE-3578-43BB-8714-64D038C4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2221-2C5D-4A90-82A6-C66256184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94746-AE05-4BF7-A0EF-B0637112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989"/>
            <a:ext cx="12192000" cy="60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06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9D96-FC07-404F-A2C7-8CFB3C57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16FC2-A396-4BE5-B4D2-26CB81F1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7C765-19BA-4E68-A0D0-DC7718ECA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155"/>
            <a:ext cx="12192000" cy="60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11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51A7B-F763-45C0-A085-DFA57863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A4F43-D0F7-4C72-A2AD-C5152408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72D20-45DA-4392-AEFC-7CB2C0C3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487"/>
            <a:ext cx="12192000" cy="60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9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5DC4-C243-4415-999E-CC32AE0B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3E0C-4F93-4B32-B804-C3200E199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CF102-07FE-4B7D-A425-2654C101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487"/>
            <a:ext cx="12192000" cy="60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48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0F3E-7EDC-40CA-9E39-E4B12B58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24D8-4F1D-45E7-A98D-92C93E47C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C87A7-B617-44F1-97DC-BCDA71AD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194"/>
            <a:ext cx="12192000" cy="60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41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6A6E-7721-499E-B83C-82DA0346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C9D0-3520-4A04-B7F6-886F17300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986E8-3F54-4633-A46F-6B479348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438"/>
            <a:ext cx="12192000" cy="60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8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1B9C-F528-45A2-B20C-2C3A9CF9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A939F-A196-46B9-9E27-61130D5A7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FD20E-F2D4-45FB-8B94-F6F1363B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770"/>
            <a:ext cx="12192000" cy="602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95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95F7-26D3-4295-BCBF-2008692F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2D23A-3E96-45C5-95D8-E3DED7AA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E4D89-50AC-4694-B774-D77EFD284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616"/>
            <a:ext cx="12192000" cy="599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98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01491-592E-490B-8322-FA91E023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294CD-2115-4D73-A04C-EE6C88245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BEB7B-7045-40DB-B9E5-60ED5976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487"/>
            <a:ext cx="12192000" cy="60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4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789A-981C-43C9-AE76-93672E99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43FF26-0DA9-49AA-A0BE-5E131CF9B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226" y="2336800"/>
            <a:ext cx="7269523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34E12-EC28-4F5A-B275-69FB3E0C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247"/>
            <a:ext cx="12192000" cy="600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25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8FA0-24A2-4295-AFD3-C5BAA370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402E9-CE35-45D0-8072-92F94F57B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69909-C0B3-4CCA-BEFA-B60806B5E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866"/>
            <a:ext cx="12192000" cy="60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78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9B76-D72C-45D8-A98F-A5BD197C2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63961"/>
            <a:ext cx="8144134" cy="1373070"/>
          </a:xfrm>
        </p:spPr>
        <p:txBody>
          <a:bodyPr/>
          <a:lstStyle/>
          <a:p>
            <a:r>
              <a:rPr lang="en-US" dirty="0"/>
              <a:t>What is HTML ??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3BAE27-444B-48E4-8AD3-E2FA58B8FD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83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honeycomb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C007-AA7C-48BF-ABC6-66C2930E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2191B-218C-4FEE-A1F2-70718289B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6B803-4FF7-42D9-859D-04E4AAA6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044"/>
            <a:ext cx="12192000" cy="60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11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8E506-6DC4-48A4-B7C8-C2584EFC3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CSS ??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3A75A6-E351-4E2F-90A2-7E43E7A29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2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glitter pattern="hexagon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D02B-1135-4456-ACF3-A105E99B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8F46-0BC5-4B20-AD7F-9BD0A4BC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9BDDD-7EC6-414B-85CA-E48F7486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247"/>
            <a:ext cx="12192000" cy="600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83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12434-3DD5-455F-BCB7-F7AAF642B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814391"/>
            <a:ext cx="8144134" cy="1373070"/>
          </a:xfrm>
        </p:spPr>
        <p:txBody>
          <a:bodyPr/>
          <a:lstStyle/>
          <a:p>
            <a:r>
              <a:rPr lang="en-US" dirty="0"/>
              <a:t>Web Design vs Development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0A3CD98-0E2A-4A9C-BF6C-D4F084E367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12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723D-AA1C-4EA8-AD52-C231820F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2B64A-169C-4EBA-871B-650657BC2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1C437-DB38-4E7E-9976-CAC1DB0A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08" y="1420956"/>
            <a:ext cx="8108383" cy="4016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36FCD-4FA9-49A9-B857-C221AD62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" y="434080"/>
            <a:ext cx="12170195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95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95801-5127-47C3-BB41-6FE1FEDD8372}"/>
              </a:ext>
            </a:extLst>
          </p:cNvPr>
          <p:cNvSpPr txBox="1"/>
          <p:nvPr/>
        </p:nvSpPr>
        <p:spPr>
          <a:xfrm>
            <a:off x="770964" y="0"/>
            <a:ext cx="945776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 b="1" i="0" dirty="0">
                <a:solidFill>
                  <a:srgbClr val="FFFFFF"/>
                </a:solidFill>
                <a:effectLst/>
                <a:latin typeface="sf pro display"/>
              </a:rPr>
              <a:t>Building a Responsive </a:t>
            </a:r>
          </a:p>
          <a:p>
            <a:pPr algn="l"/>
            <a:r>
              <a:rPr lang="en-US" sz="8800" b="1" i="0" dirty="0">
                <a:solidFill>
                  <a:srgbClr val="FFFFFF"/>
                </a:solidFill>
                <a:effectLst/>
                <a:latin typeface="sf pro display"/>
              </a:rPr>
              <a:t>Real-World Websites with HTML and CSS</a:t>
            </a:r>
          </a:p>
        </p:txBody>
      </p:sp>
    </p:spTree>
    <p:extLst>
      <p:ext uri="{BB962C8B-B14F-4D97-AF65-F5344CB8AC3E}">
        <p14:creationId xmlns:p14="http://schemas.microsoft.com/office/powerpoint/2010/main" val="14179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23FE69-DCFC-4D95-9C3B-98AB18A94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862538"/>
            <a:ext cx="8144134" cy="1373070"/>
          </a:xfrm>
        </p:spPr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Responsive Design ?? 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E7792B-09E5-49AC-8A86-3475CEC8F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66330"/>
            <a:ext cx="8144134" cy="1117687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9642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A2D3-3D4E-4040-8B97-3FA9F47C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4921-782D-443B-B850-594000727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9C84B-F8CE-4193-918A-ECD1045B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" y="422649"/>
            <a:ext cx="12177815" cy="60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598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>
        <p15:prstTrans prst="origami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C0C5-8CED-45C2-B1A4-E3EA713A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72012C-82A6-46F8-BE50-64D5E9EA0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030" y="2336800"/>
            <a:ext cx="7255916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7B2A0F-3D49-4AAB-987A-031B8297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858"/>
            <a:ext cx="12192000" cy="59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37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6C3C-611D-42CB-966C-0D625913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OMNIFOODS WEBSITE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CC4E2-2583-495D-A2E4-2992D6B88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22" y="2139578"/>
            <a:ext cx="3603476" cy="191247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31459-BB28-44E9-95D3-C2C46D71C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289" y="2139578"/>
            <a:ext cx="3729511" cy="1914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F7E38-4A1A-4CD0-8EBE-41F4AA9DF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412" y="2139577"/>
            <a:ext cx="3692066" cy="1912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C176A0-2DB3-472A-BF34-E4F6DA2FF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22" y="4491317"/>
            <a:ext cx="3603476" cy="1982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38C5BF-73D6-4091-A2EA-7B6A0B087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288" y="4491317"/>
            <a:ext cx="3729511" cy="1982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ECCDE4-B233-4D7E-92F4-2631BBE84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6412" y="4484162"/>
            <a:ext cx="3692066" cy="19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00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4F85-A627-4F56-9F37-5E67464C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2A7D0-6E6F-49BD-894C-581FE519D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56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3432-90F0-4AFD-9D50-E632DACB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1B931F-8FF8-4373-A2E5-DDE626B31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561" y="2505909"/>
            <a:ext cx="7674878" cy="3598863"/>
          </a:xfrm>
        </p:spPr>
      </p:pic>
    </p:spTree>
    <p:extLst>
      <p:ext uri="{BB962C8B-B14F-4D97-AF65-F5344CB8AC3E}">
        <p14:creationId xmlns:p14="http://schemas.microsoft.com/office/powerpoint/2010/main" val="28779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C923-490A-44B7-B5CE-E9C5207B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92B3C-EE8F-4C3A-A40F-0E3D5A1A8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56" y="2641673"/>
            <a:ext cx="9613861" cy="3599316"/>
          </a:xfrm>
        </p:spPr>
        <p:txBody>
          <a:bodyPr>
            <a:normAutofit/>
          </a:bodyPr>
          <a:lstStyle/>
          <a:p>
            <a:r>
              <a:rPr lang="en-US" dirty="0"/>
              <a:t>Website :-  </a:t>
            </a:r>
            <a:r>
              <a:rPr lang="en-US" u="sng" dirty="0">
                <a:solidFill>
                  <a:srgbClr val="FFC000"/>
                </a:solidFill>
              </a:rPr>
              <a:t>https://omnifoods26.netlify.app/</a:t>
            </a:r>
          </a:p>
          <a:p>
            <a:pPr marL="0" indent="0">
              <a:buNone/>
            </a:pPr>
            <a:endParaRPr lang="en-US" u="sng" dirty="0">
              <a:solidFill>
                <a:srgbClr val="FFC000"/>
              </a:solidFill>
            </a:endParaRPr>
          </a:p>
          <a:p>
            <a:r>
              <a:rPr lang="en-US" dirty="0"/>
              <a:t>Code :-  </a:t>
            </a:r>
            <a:r>
              <a:rPr lang="en-US" u="sng" dirty="0">
                <a:solidFill>
                  <a:srgbClr val="FFC000"/>
                </a:solidFill>
                <a:hlinkClick r:id="rId2"/>
              </a:rPr>
              <a:t>https://github.com/Dhruv-IGI/Omnifoods.git</a:t>
            </a:r>
            <a:endParaRPr lang="en-US" u="sng" dirty="0">
              <a:solidFill>
                <a:srgbClr val="FFC000"/>
              </a:solidFill>
            </a:endParaRPr>
          </a:p>
          <a:p>
            <a:endParaRPr lang="en-US" u="sng" dirty="0">
              <a:solidFill>
                <a:srgbClr val="FFC000"/>
              </a:solidFill>
            </a:endParaRPr>
          </a:p>
          <a:p>
            <a:pPr algn="ctr"/>
            <a:r>
              <a:rPr lang="en-US" dirty="0"/>
              <a:t>Course:- </a:t>
            </a:r>
            <a:r>
              <a:rPr lang="en-US" u="sng" dirty="0">
                <a:solidFill>
                  <a:srgbClr val="FFC000"/>
                </a:solidFill>
              </a:rPr>
              <a:t>https://www.udemy.com/course/design-and-develop-a-killer-website-with-html5-and-css3/</a:t>
            </a:r>
            <a:endParaRPr lang="en-IN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719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3F4C89-4096-491D-94F7-CACD70AEF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109078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/>
              <a:t>THANK YOU</a:t>
            </a:r>
            <a:endParaRPr lang="en-IN" sz="8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C204B2-BD52-47B1-B1F4-9B5A603E0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003" y="6178690"/>
            <a:ext cx="9613862" cy="502255"/>
          </a:xfrm>
        </p:spPr>
        <p:txBody>
          <a:bodyPr/>
          <a:lstStyle/>
          <a:p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631548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DF0C-AFE9-4541-8359-E3CD08A1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78FFE8-25D0-47AC-B845-6282A137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007" y="2336800"/>
            <a:ext cx="7305962" cy="35988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14B8F-0328-4740-AC7A-D46040FE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392"/>
            <a:ext cx="12192000" cy="601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80AFD-734E-4438-8447-236D331C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3C290A-DB5E-4951-9CDC-E1748E5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262" y="2336800"/>
            <a:ext cx="7301452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0ADD36-7F35-4556-9516-B0FB47935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155"/>
            <a:ext cx="12192000" cy="60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4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9C4E-7762-459D-B503-83848726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901158-FFEA-44BE-B284-6C92BB022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823" y="2336800"/>
            <a:ext cx="7310330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E2B7B-8DC9-4945-8FCB-2B293414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770"/>
            <a:ext cx="12192000" cy="602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4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913E-CD15-43D3-9385-E1D659AC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2F554-8CE5-45C9-8133-62F0FF974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752" y="2336800"/>
            <a:ext cx="7310472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964AF-5C48-400E-9D38-BE506538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950"/>
            <a:ext cx="12192000" cy="60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1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06E0-7BC7-417C-9D2E-0E8BEE3D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24086-F437-431F-90BA-3CF9AEDA5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226" y="2336800"/>
            <a:ext cx="7269523" cy="3598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66DB4-68CE-46E3-A9D7-3B5C8A1B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155"/>
            <a:ext cx="12192000" cy="60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868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144</TotalTime>
  <Words>88</Words>
  <Application>Microsoft Office PowerPoint</Application>
  <PresentationFormat>Widescreen</PresentationFormat>
  <Paragraphs>20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sf pro display</vt:lpstr>
      <vt:lpstr>Trebuchet MS</vt:lpstr>
      <vt:lpstr>Berlin</vt:lpstr>
      <vt:lpstr>Website Development</vt:lpstr>
      <vt:lpstr>Front-End vs Back-End 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Languages of the  Front-End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HTML ??</vt:lpstr>
      <vt:lpstr>PowerPoint Presentation</vt:lpstr>
      <vt:lpstr>What is CSS ??</vt:lpstr>
      <vt:lpstr>PowerPoint Presentation</vt:lpstr>
      <vt:lpstr>Web Design vs Development</vt:lpstr>
      <vt:lpstr>PowerPoint Presentation</vt:lpstr>
      <vt:lpstr>PowerPoint Presentation</vt:lpstr>
      <vt:lpstr>What is  Responsive Design ?? </vt:lpstr>
      <vt:lpstr>PowerPoint Presentation</vt:lpstr>
      <vt:lpstr>OMNIFOODS WEBSITE </vt:lpstr>
      <vt:lpstr>CERTIFICATE</vt:lpstr>
      <vt:lpstr>Course</vt:lpstr>
      <vt:lpstr>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Development</dc:title>
  <dc:creator>dhruvvarshney26@gmail.com</dc:creator>
  <cp:lastModifiedBy>dhruvvarshney26@gmail.com</cp:lastModifiedBy>
  <cp:revision>30</cp:revision>
  <dcterms:created xsi:type="dcterms:W3CDTF">2021-11-21T23:52:38Z</dcterms:created>
  <dcterms:modified xsi:type="dcterms:W3CDTF">2021-11-22T02:20:26Z</dcterms:modified>
</cp:coreProperties>
</file>